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>
        <p:scale>
          <a:sx n="60" d="100"/>
          <a:sy n="60" d="100"/>
        </p:scale>
        <p:origin x="498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E28A2A-8BAF-4AFB-B4EA-70DFB4F959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A42666E-D1B5-4314-992C-D180564DBF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046ADC4-1A6F-4A94-84C2-671656777F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341EA-B142-40D9-85AC-D3DAE833843A}" type="datetimeFigureOut">
              <a:rPr lang="pt-BR" smtClean="0"/>
              <a:t>11/04/2024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8FC70CF-BAAA-4AF8-A279-39F04EA87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9230CA5-8655-4E16-BBE1-337DD858F5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8A12B-F8E9-4B6C-8A38-32D9F7FC772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176639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677CAD4-E04C-4C71-8D90-58151A8DE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3469C9CE-CCBA-46CD-9CC6-D7446ABAE1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47C539E-3114-434E-8163-041394EE77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341EA-B142-40D9-85AC-D3DAE833843A}" type="datetimeFigureOut">
              <a:rPr lang="pt-BR" smtClean="0"/>
              <a:t>11/04/2024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61B8B02-0CD3-49F8-8A4D-F4BB6597AA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6E9D808-9CCB-49CC-B470-BBC4CB63A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8A12B-F8E9-4B6C-8A38-32D9F7FC772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887129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42F135B9-B4BE-42AF-9BB9-ED8B7F9B3F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1478DC2F-69E7-4050-81E7-0E0A5703A4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D90884D-D6FD-42C4-A431-D3C9990981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341EA-B142-40D9-85AC-D3DAE833843A}" type="datetimeFigureOut">
              <a:rPr lang="pt-BR" smtClean="0"/>
              <a:t>11/04/2024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9E19E78-E1A7-4AA0-A86E-1174C43327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EB9FEE9-9F24-40B4-BF4A-639D1401CE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8A12B-F8E9-4B6C-8A38-32D9F7FC772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134879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AA5400-FF85-4758-92CC-067A12037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06CF653-4D57-43FC-B963-9289BF40C2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19A7B84-43B2-43A6-B89E-4EB0FB5DEC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341EA-B142-40D9-85AC-D3DAE833843A}" type="datetimeFigureOut">
              <a:rPr lang="pt-BR" smtClean="0"/>
              <a:t>11/04/2024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6E3D0B4-B72F-4E3E-8C3F-9E500FAE5D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208B782-7272-4FA7-95BF-2891076B12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8A12B-F8E9-4B6C-8A38-32D9F7FC772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892825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6E9DB7D-3B28-4CB9-98B1-7647423689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BF381FD-80C7-4AC4-AB9E-DD37473E25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F68E383-5928-4DCC-B29D-7E8108FAA0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341EA-B142-40D9-85AC-D3DAE833843A}" type="datetimeFigureOut">
              <a:rPr lang="pt-BR" smtClean="0"/>
              <a:t>11/04/2024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C40EBEB-4A6C-46F1-BAA1-9F81E54BAF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11AFB2A-63DD-48E9-AE7C-034590535F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8A12B-F8E9-4B6C-8A38-32D9F7FC772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679108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4DCBE6-69CA-4A9C-82C7-3C0891994B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D329CE0-EAEC-4C36-A924-C15FB393E8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55F9F527-557F-47A4-8C75-F7C0E85FAF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EE2307A7-292D-4CF9-B810-895F52F0CA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341EA-B142-40D9-85AC-D3DAE833843A}" type="datetimeFigureOut">
              <a:rPr lang="pt-BR" smtClean="0"/>
              <a:t>11/04/2024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A768A13-9E91-456A-B004-DBE8D3DB73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5384D5F9-4970-4E58-AB3F-831A8B1854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8A12B-F8E9-4B6C-8A38-32D9F7FC772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800904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80BD64-FF80-45A4-880C-EEFA2F62E7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3257ABC-4ABE-43F2-9053-D296E29281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433C14D1-7991-46A6-85DC-24AD6F9247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C1E3F00C-EE05-4414-A21B-5476B098563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22A33961-44AD-4879-8897-1FEC70059B1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A252C264-6F37-40E5-A930-E76E1F5FFF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341EA-B142-40D9-85AC-D3DAE833843A}" type="datetimeFigureOut">
              <a:rPr lang="pt-BR" smtClean="0"/>
              <a:t>11/04/2024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54883411-6232-4978-A657-459D605AD1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F77B6828-9C86-4FAF-B6B9-2C54FEC8F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8A12B-F8E9-4B6C-8A38-32D9F7FC772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532314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DAC8D8-01EF-4CEA-99DF-244F8B9B6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0DB2FED4-D1E3-4425-B713-A0F1E6C7CF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341EA-B142-40D9-85AC-D3DAE833843A}" type="datetimeFigureOut">
              <a:rPr lang="pt-BR" smtClean="0"/>
              <a:t>11/04/2024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F954B861-7A46-4CBD-B9AC-DD8A2F3D4B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0AAF9742-6FF5-4C9F-882E-E34FC9E501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8A12B-F8E9-4B6C-8A38-32D9F7FC772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677008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6ED2837E-DDAF-483A-816D-E95293861C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341EA-B142-40D9-85AC-D3DAE833843A}" type="datetimeFigureOut">
              <a:rPr lang="pt-BR" smtClean="0"/>
              <a:t>11/04/2024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F34335ED-F974-4AA5-B602-C60AE2C929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527E32AE-86CB-4FFF-8F46-C04EAAACF4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8A12B-F8E9-4B6C-8A38-32D9F7FC772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477376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C5A752C-58ED-4DA7-BE97-565D1B2D81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D52CBB0-7F9C-4D73-83ED-993BD1DD6F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750D4924-AA1F-4326-B586-5185DE8054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64032736-E0BA-4803-8FDD-F17320F65E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341EA-B142-40D9-85AC-D3DAE833843A}" type="datetimeFigureOut">
              <a:rPr lang="pt-BR" smtClean="0"/>
              <a:t>11/04/2024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2A30361-E163-4F0D-A9B8-31085DD9FD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E47A311C-79DC-4B63-95FF-59EDBDB9D5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8A12B-F8E9-4B6C-8A38-32D9F7FC772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683108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4BFFFE-C00C-4737-BE4F-655F59282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32ACA422-15A5-462E-90FE-16BE3D9D365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3F74AD9-4018-4B93-9FDD-F1498525C5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115E24A-82FD-4E33-A654-3553653158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341EA-B142-40D9-85AC-D3DAE833843A}" type="datetimeFigureOut">
              <a:rPr lang="pt-BR" smtClean="0"/>
              <a:t>11/04/2024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47147340-2686-497A-8C28-BC15900C54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55B8743-B2E6-4F6B-B1A6-B8DA630049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8A12B-F8E9-4B6C-8A38-32D9F7FC772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741740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EFA3D4EB-5FBC-4338-9D94-44FD56E06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F0EB83B-AE39-43D5-9188-32E6A143AC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E69EB56-2620-4EB2-9762-08AB0BE82C0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E341EA-B142-40D9-85AC-D3DAE833843A}" type="datetimeFigureOut">
              <a:rPr lang="pt-BR" smtClean="0"/>
              <a:t>11/04/2024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14AA02F-AEF0-4867-8902-B0914D29A2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C4E69E9-E604-47F1-8126-438F22C2EE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78A12B-F8E9-4B6C-8A38-32D9F7FC772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35520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11B262D9-F3B3-4A21-AE15-5EBBE5A53A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16"/>
            <a:ext cx="12192000" cy="6860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2641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11B262D9-F3B3-4A21-AE15-5EBBE5A53A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032"/>
            <a:ext cx="12192000" cy="6860032"/>
          </a:xfrm>
          <a:prstGeom prst="rect">
            <a:avLst/>
          </a:prstGeom>
        </p:spPr>
      </p:pic>
      <p:pic>
        <p:nvPicPr>
          <p:cNvPr id="3" name="pão de açúcar">
            <a:extLst>
              <a:ext uri="{FF2B5EF4-FFF2-40B4-BE49-F238E27FC236}">
                <a16:creationId xmlns:a16="http://schemas.microsoft.com/office/drawing/2014/main" id="{F8208034-9759-4497-98C2-9E673F2DCCA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18100" y1="45261" x2="19242" y2="46333"/>
                        <a14:foregroundMark x1="17967" y1="44076" x2="33633" y2="47808"/>
                        <a14:foregroundMark x1="33100" y1="45024" x2="34267" y2="47393"/>
                        <a14:foregroundMark x1="32700" y1="48045" x2="38933" y2="53673"/>
                        <a14:foregroundMark x1="38933" y1="53673" x2="48467" y2="53673"/>
                        <a14:foregroundMark x1="48467" y1="53673" x2="50867" y2="56043"/>
                        <a14:foregroundMark x1="52033" y1="56694" x2="62167" y2="56931"/>
                        <a14:foregroundMark x1="63233" y1="58353" x2="70333" y2="58353"/>
                        <a14:foregroundMark x1="70467" y1="58353" x2="75733" y2="56931"/>
                        <a14:backgroundMark x1="10200" y1="42239" x2="8633" y2="62441"/>
                        <a14:backgroundMark x1="8633" y1="62441" x2="13000" y2="68306"/>
                        <a14:backgroundMark x1="13000" y1="68306" x2="15533" y2="61908"/>
                        <a14:backgroundMark x1="15533" y1="61908" x2="14933" y2="46979"/>
                        <a14:backgroundMark x1="14933" y1="46979" x2="11033" y2="41588"/>
                        <a14:backgroundMark x1="11033" y1="41588" x2="9667" y2="41528"/>
                        <a14:backgroundMark x1="16000" y1="64692" x2="11700" y2="65936"/>
                        <a14:backgroundMark x1="11700" y1="65936" x2="8967" y2="78199"/>
                        <a14:backgroundMark x1="8967" y1="78199" x2="16767" y2="89692"/>
                        <a14:backgroundMark x1="16767" y1="89692" x2="23500" y2="86493"/>
                        <a14:backgroundMark x1="23500" y1="86493" x2="23000" y2="75237"/>
                        <a14:backgroundMark x1="23000" y1="75237" x2="17833" y2="67239"/>
                        <a14:backgroundMark x1="17833" y1="67239" x2="12167" y2="64929"/>
                        <a14:backgroundMark x1="82167" y1="60723" x2="68600" y2="60900"/>
                        <a14:backgroundMark x1="68600" y1="60900" x2="61133" y2="65166"/>
                        <a14:backgroundMark x1="61133" y1="65166" x2="55200" y2="80273"/>
                        <a14:backgroundMark x1="55200" y1="80273" x2="58267" y2="88863"/>
                        <a14:backgroundMark x1="58267" y1="88863" x2="72367" y2="90284"/>
                        <a14:backgroundMark x1="72367" y1="90284" x2="81633" y2="86078"/>
                        <a14:backgroundMark x1="81633" y1="86078" x2="83967" y2="71682"/>
                        <a14:backgroundMark x1="83967" y1="71682" x2="81267" y2="60012"/>
                        <a14:backgroundMark x1="21133" y1="79147" x2="30967" y2="78081"/>
                        <a14:backgroundMark x1="30967" y1="78081" x2="56367" y2="79147"/>
                        <a14:backgroundMark x1="20467" y1="74467" x2="66500" y2="77547"/>
                        <a14:backgroundMark x1="18233" y1="68424" x2="26500" y2="68128"/>
                        <a14:backgroundMark x1="26500" y1="68128" x2="60733" y2="70972"/>
                        <a14:backgroundMark x1="38228" y1="54126" x2="33467" y2="52903"/>
                        <a14:backgroundMark x1="51501" y1="57537" x2="39772" y2="54523"/>
                        <a14:backgroundMark x1="58367" y1="59301" x2="51710" y2="57590"/>
                        <a14:backgroundMark x1="33467" y1="52903" x2="29433" y2="47867"/>
                        <a14:backgroundMark x1="29433" y1="47867" x2="20000" y2="45853"/>
                        <a14:backgroundMark x1="20000" y1="45853" x2="17967" y2="53377"/>
                        <a14:backgroundMark x1="17967" y1="53377" x2="19400" y2="62382"/>
                        <a14:backgroundMark x1="19400" y1="62382" x2="29133" y2="73400"/>
                        <a14:backgroundMark x1="29133" y1="73400" x2="43733" y2="75059"/>
                        <a14:backgroundMark x1="43733" y1="75059" x2="53133" y2="71149"/>
                        <a14:backgroundMark x1="53133" y1="71149" x2="57267" y2="66291"/>
                        <a14:backgroundMark x1="57267" y1="66291" x2="57833" y2="59538"/>
                        <a14:backgroundMark x1="27433" y1="64692" x2="34800" y2="65166"/>
                        <a14:backgroundMark x1="30733" y1="60486" x2="34267" y2="60486"/>
                        <a14:backgroundMark x1="26633" y1="60486" x2="26633" y2="60486"/>
                        <a14:backgroundMark x1="38100" y1="60723" x2="38100" y2="60723"/>
                        <a14:backgroundMark x1="26367" y1="53199" x2="26367" y2="53199"/>
                        <a14:backgroundMark x1="25200" y1="51600" x2="25200" y2="51600"/>
                        <a14:backgroundMark x1="35333" y1="57642" x2="35333" y2="57642"/>
                        <a14:backgroundMark x1="37833" y1="55332" x2="37833" y2="55332"/>
                        <a14:backgroundMark x1="23633" y1="49230" x2="23633" y2="49230"/>
                        <a14:backgroundMark x1="20867" y1="47808" x2="20867" y2="47808"/>
                        <a14:backgroundMark x1="21133" y1="47156" x2="21133" y2="47156"/>
                        <a14:backgroundMark x1="35600" y1="54147" x2="35600" y2="54147"/>
                        <a14:backgroundMark x1="35600" y1="54384" x2="35600" y2="54384"/>
                        <a14:backgroundMark x1="43367" y1="56043" x2="43367" y2="56043"/>
                        <a14:backgroundMark x1="42033" y1="55806" x2="35200" y2="54621"/>
                        <a14:backgroundMark x1="36133" y1="54621" x2="31000" y2="51481"/>
                        <a14:backgroundMark x1="31000" y1="51481" x2="30733" y2="51126"/>
                        <a14:backgroundMark x1="43367" y1="56517" x2="43367" y2="56517"/>
                        <a14:backgroundMark x1="43367" y1="56517" x2="42167" y2="56043"/>
                        <a14:backgroundMark x1="45333" y1="59538" x2="43633" y2="56517"/>
                        <a14:backgroundMark x1="33767" y1="54858" x2="30067" y2="50415"/>
                        <a14:backgroundMark x1="62967" y1="43365" x2="62700" y2="4336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842" t="12424" r="16052" b="35662"/>
          <a:stretch/>
        </p:blipFill>
        <p:spPr>
          <a:xfrm>
            <a:off x="2053389" y="850232"/>
            <a:ext cx="8181474" cy="3561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143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0</Words>
  <Application>Microsoft Office PowerPoint</Application>
  <PresentationFormat>Widescreen</PresentationFormat>
  <Paragraphs>0</Paragraphs>
  <Slides>2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Tema do Office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Glaydson Gonçalo</dc:creator>
  <cp:lastModifiedBy>Glaydson Gonçalo</cp:lastModifiedBy>
  <cp:revision>2</cp:revision>
  <dcterms:created xsi:type="dcterms:W3CDTF">2024-04-11T18:13:40Z</dcterms:created>
  <dcterms:modified xsi:type="dcterms:W3CDTF">2024-04-11T18:20:12Z</dcterms:modified>
</cp:coreProperties>
</file>